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90" r:id="rId66"/>
    <p:sldId id="591" r:id="rId67"/>
    <p:sldId id="592" r:id="rId68"/>
    <p:sldId id="593" r:id="rId69"/>
    <p:sldId id="594" r:id="rId70"/>
    <p:sldId id="513" r:id="rId71"/>
    <p:sldId id="368" r:id="rId72"/>
    <p:sldId id="29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04/04/2018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i 4">
            <a:extLst>
              <a:ext uri="{FF2B5EF4-FFF2-40B4-BE49-F238E27FC236}">
                <a16:creationId xmlns:a16="http://schemas.microsoft.com/office/drawing/2014/main" id="{D517B963-1473-4410-A207-744B249DA306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10028789" y="2221063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B7392F84-4CBE-448E-9EFE-DBC88211D9BB}"/>
              </a:ext>
            </a:extLst>
          </p:cNvPr>
          <p:cNvSpPr/>
          <p:nvPr/>
        </p:nvSpPr>
        <p:spPr>
          <a:xfrm>
            <a:off x="3615095" y="1864737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D676DF0B-3DE9-4BFB-B4D2-40EB46E21A78}"/>
              </a:ext>
            </a:extLst>
          </p:cNvPr>
          <p:cNvSpPr/>
          <p:nvPr/>
        </p:nvSpPr>
        <p:spPr>
          <a:xfrm>
            <a:off x="4087535" y="2123370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BAE594FB-9EC9-443A-A1F8-46D7BFA4482B}"/>
              </a:ext>
            </a:extLst>
          </p:cNvPr>
          <p:cNvSpPr/>
          <p:nvPr/>
        </p:nvSpPr>
        <p:spPr>
          <a:xfrm>
            <a:off x="2731174" y="3528653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895600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Body Context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053058" y="3215325"/>
            <a:ext cx="57942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is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. For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bodies</a:t>
            </a:r>
            <a:r>
              <a:rPr lang="fi-FI" dirty="0"/>
              <a:t> (</a:t>
            </a:r>
            <a:r>
              <a:rPr lang="fi-FI" dirty="0" err="1"/>
              <a:t>things</a:t>
            </a:r>
            <a:r>
              <a:rPr lang="fi-FI" dirty="0"/>
              <a:t>) and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stuff</a:t>
            </a:r>
            <a:r>
              <a:rPr lang="fi-FI" dirty="0"/>
              <a:t>).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selected</a:t>
            </a:r>
            <a:r>
              <a:rPr lang="fi-FI" dirty="0"/>
              <a:t> dataset is COCO (</a:t>
            </a:r>
            <a:r>
              <a:rPr lang="fi-FI" dirty="0" err="1"/>
              <a:t>Common</a:t>
            </a:r>
            <a:r>
              <a:rPr lang="fi-FI" dirty="0"/>
              <a:t> Objects in </a:t>
            </a:r>
            <a:r>
              <a:rPr lang="fi-FI" dirty="0" err="1"/>
              <a:t>Context</a:t>
            </a:r>
            <a:r>
              <a:rPr lang="fi-FI" dirty="0"/>
              <a:t>).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D841777-1CC6-4924-A72D-AEB98E85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8" y="204997"/>
            <a:ext cx="5772944" cy="2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C4B30DC-0B5F-44A4-B20B-ED615990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38125"/>
            <a:ext cx="81343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6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(=</a:t>
            </a:r>
            <a:r>
              <a:rPr lang="fi-FI" dirty="0" err="1"/>
              <a:t>bodies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6253488-0719-4E69-830D-0495ABF7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87" y="1385887"/>
            <a:ext cx="3286125" cy="4086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28522B-8B8A-492F-9638-37CB1AC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9" y="1225631"/>
            <a:ext cx="326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stuff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E96EE440-BC6D-4EDD-8883-0C42D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3" y="1137906"/>
            <a:ext cx="3724275" cy="42005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1A5F5F1-15EB-442D-B0F0-F020A7AD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1043638"/>
            <a:ext cx="3343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64D49CC-1E17-4B58-A581-7A881A711CF8}"/>
              </a:ext>
            </a:extLst>
          </p:cNvPr>
          <p:cNvSpPr txBox="1"/>
          <p:nvPr/>
        </p:nvSpPr>
        <p:spPr>
          <a:xfrm>
            <a:off x="532737" y="874643"/>
            <a:ext cx="914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Unfortenately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for COCO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.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Caffe</a:t>
            </a:r>
            <a:endParaRPr lang="fi-FI" dirty="0"/>
          </a:p>
          <a:p>
            <a:r>
              <a:rPr lang="fi-FI" dirty="0" err="1"/>
              <a:t>implementations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into </a:t>
            </a:r>
            <a:r>
              <a:rPr lang="fi-FI" dirty="0" err="1"/>
              <a:t>OpenCV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8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11550</TotalTime>
  <Words>2311</Words>
  <Application>Microsoft Office PowerPoint</Application>
  <PresentationFormat>Laajakuva</PresentationFormat>
  <Paragraphs>428</Paragraphs>
  <Slides>72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1440</cp:revision>
  <dcterms:created xsi:type="dcterms:W3CDTF">2017-12-07T08:30:07Z</dcterms:created>
  <dcterms:modified xsi:type="dcterms:W3CDTF">2018-04-04T06:43:05Z</dcterms:modified>
</cp:coreProperties>
</file>